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246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92BE-5206-4579-98DA-4EAA2E6E716B}" type="datetimeFigureOut">
              <a:rPr lang="et-EE" smtClean="0"/>
              <a:t>04.03.2022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F787-323C-40B0-A608-81D1B4F3717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14525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92BE-5206-4579-98DA-4EAA2E6E716B}" type="datetimeFigureOut">
              <a:rPr lang="et-EE" smtClean="0"/>
              <a:t>04.03.2022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F787-323C-40B0-A608-81D1B4F3717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4277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92BE-5206-4579-98DA-4EAA2E6E716B}" type="datetimeFigureOut">
              <a:rPr lang="et-EE" smtClean="0"/>
              <a:t>04.03.2022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F787-323C-40B0-A608-81D1B4F3717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4064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92BE-5206-4579-98DA-4EAA2E6E716B}" type="datetimeFigureOut">
              <a:rPr lang="et-EE" smtClean="0"/>
              <a:t>04.03.2022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F787-323C-40B0-A608-81D1B4F3717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41497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92BE-5206-4579-98DA-4EAA2E6E716B}" type="datetimeFigureOut">
              <a:rPr lang="et-EE" smtClean="0"/>
              <a:t>04.03.2022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F787-323C-40B0-A608-81D1B4F3717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091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92BE-5206-4579-98DA-4EAA2E6E716B}" type="datetimeFigureOut">
              <a:rPr lang="et-EE" smtClean="0"/>
              <a:t>04.03.2022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F787-323C-40B0-A608-81D1B4F3717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79146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92BE-5206-4579-98DA-4EAA2E6E716B}" type="datetimeFigureOut">
              <a:rPr lang="et-EE" smtClean="0"/>
              <a:t>04.03.2022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F787-323C-40B0-A608-81D1B4F3717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25631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92BE-5206-4579-98DA-4EAA2E6E716B}" type="datetimeFigureOut">
              <a:rPr lang="et-EE" smtClean="0"/>
              <a:t>04.03.2022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F787-323C-40B0-A608-81D1B4F3717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127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92BE-5206-4579-98DA-4EAA2E6E716B}" type="datetimeFigureOut">
              <a:rPr lang="et-EE" smtClean="0"/>
              <a:t>04.03.2022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F787-323C-40B0-A608-81D1B4F3717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69572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92BE-5206-4579-98DA-4EAA2E6E716B}" type="datetimeFigureOut">
              <a:rPr lang="et-EE" smtClean="0"/>
              <a:t>04.03.2022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F787-323C-40B0-A608-81D1B4F3717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5908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92BE-5206-4579-98DA-4EAA2E6E716B}" type="datetimeFigureOut">
              <a:rPr lang="et-EE" smtClean="0"/>
              <a:t>04.03.2022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F787-323C-40B0-A608-81D1B4F3717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07368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F92BE-5206-4579-98DA-4EAA2E6E716B}" type="datetimeFigureOut">
              <a:rPr lang="et-EE" smtClean="0"/>
              <a:t>04.03.2022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AF787-323C-40B0-A608-81D1B4F3717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004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Turunduskampaania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3964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Маркетинговая кампания 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перечень мероприятий в рамках выбранной стратегии по повышению продаж товаров или услуг за определенный период. </a:t>
            </a:r>
            <a:endParaRPr lang="et-EE" dirty="0" smtClean="0"/>
          </a:p>
          <a:p>
            <a:r>
              <a:rPr lang="ru-RU" dirty="0" smtClean="0"/>
              <a:t>Результатом такой кампании должно быть привлечение новых клиентов, поддержание лояльности существующих, рост прибыли, повышение узнаваемости бренда и поддержание хорошей репутации.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0577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Информация о фирме</a:t>
            </a:r>
          </a:p>
          <a:p>
            <a:pPr marL="0" indent="0">
              <a:buNone/>
            </a:pPr>
            <a:r>
              <a:rPr lang="ru-RU" dirty="0" smtClean="0"/>
              <a:t>Анализ конкуренции</a:t>
            </a:r>
          </a:p>
          <a:p>
            <a:pPr marL="0" indent="0">
              <a:buNone/>
            </a:pPr>
            <a:r>
              <a:rPr lang="ru-RU" dirty="0" smtClean="0"/>
              <a:t>Описание ЦА</a:t>
            </a:r>
          </a:p>
          <a:p>
            <a:pPr marL="0" indent="0">
              <a:buNone/>
            </a:pPr>
            <a:r>
              <a:rPr lang="ru-RU" dirty="0" smtClean="0"/>
              <a:t>Опрос</a:t>
            </a:r>
          </a:p>
          <a:p>
            <a:pPr marL="0" indent="0">
              <a:buNone/>
            </a:pPr>
            <a:r>
              <a:rPr lang="et-EE" dirty="0" smtClean="0"/>
              <a:t>SWOT</a:t>
            </a:r>
          </a:p>
          <a:p>
            <a:pPr marL="0" indent="0">
              <a:buNone/>
            </a:pPr>
            <a:r>
              <a:rPr lang="ru-RU" dirty="0" smtClean="0"/>
              <a:t>Позиционирование</a:t>
            </a:r>
          </a:p>
          <a:p>
            <a:pPr marL="0" indent="0">
              <a:buNone/>
            </a:pPr>
            <a:r>
              <a:rPr lang="ru-RU" dirty="0" smtClean="0"/>
              <a:t>План маркетинговых кампаний на год</a:t>
            </a:r>
          </a:p>
          <a:p>
            <a:pPr marL="0" indent="0">
              <a:buNone/>
            </a:pPr>
            <a:r>
              <a:rPr lang="ru-RU" dirty="0" smtClean="0"/>
              <a:t>Контент план и контент</a:t>
            </a:r>
          </a:p>
          <a:p>
            <a:pPr marL="0" indent="0">
              <a:buNone/>
            </a:pPr>
            <a:r>
              <a:rPr lang="ru-RU" dirty="0" smtClean="0"/>
              <a:t>Воронка</a:t>
            </a:r>
          </a:p>
          <a:p>
            <a:pPr marL="0" indent="0">
              <a:buNone/>
            </a:pPr>
            <a:r>
              <a:rPr lang="ru-RU" dirty="0" smtClean="0"/>
              <a:t>Медиаплан и Бюджет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0935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6083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67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Turunduskampaania</vt:lpstr>
      <vt:lpstr>Маркетинговая кампания </vt:lpstr>
      <vt:lpstr>План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Turunduskampaania</dc:title>
  <dc:creator>moroz</dc:creator>
  <cp:lastModifiedBy>moroz</cp:lastModifiedBy>
  <cp:revision>3</cp:revision>
  <dcterms:created xsi:type="dcterms:W3CDTF">2022-03-04T11:08:31Z</dcterms:created>
  <dcterms:modified xsi:type="dcterms:W3CDTF">2022-03-04T14:47:27Z</dcterms:modified>
</cp:coreProperties>
</file>